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21" r:id="rId2"/>
    <p:sldId id="335" r:id="rId3"/>
    <p:sldId id="370" r:id="rId4"/>
    <p:sldId id="337" r:id="rId5"/>
    <p:sldId id="338" r:id="rId6"/>
    <p:sldId id="340" r:id="rId7"/>
    <p:sldId id="339" r:id="rId8"/>
    <p:sldId id="341" r:id="rId9"/>
    <p:sldId id="343" r:id="rId10"/>
    <p:sldId id="342" r:id="rId11"/>
    <p:sldId id="369" r:id="rId12"/>
  </p:sldIdLst>
  <p:sldSz cx="12192000" cy="6858000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Казимиренко Олексій Володимирович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EC7E0"/>
    <a:srgbClr val="D5DBE3"/>
    <a:srgbClr val="AAC1DA"/>
    <a:srgbClr val="9CBCDC"/>
    <a:srgbClr val="ACC4DC"/>
    <a:srgbClr val="97B3CD"/>
    <a:srgbClr val="C2CCD8"/>
    <a:srgbClr val="AFC7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631" autoAdjust="0"/>
    <p:restoredTop sz="92137" autoAdjust="0"/>
  </p:normalViewPr>
  <p:slideViewPr>
    <p:cSldViewPr snapToGrid="0">
      <p:cViewPr varScale="1">
        <p:scale>
          <a:sx n="70" d="100"/>
          <a:sy n="70" d="100"/>
        </p:scale>
        <p:origin x="33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30131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CACC072-4C1F-42D9-B18F-E751D50959AA}" type="datetimeFigureOut">
              <a:rPr lang="ru-RU"/>
              <a:pPr>
                <a:defRPr/>
              </a:pPr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30131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998BB3-D2F2-4162-B585-F5C56E89A7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7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1032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8574" y="0"/>
            <a:ext cx="2931031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533BB59-D37A-4051-A012-2F43D6FDD5AD}" type="datetimeFigureOut">
              <a:rPr lang="uk-UA"/>
              <a:pPr>
                <a:defRPr/>
              </a:pPr>
              <a:t>04.02.2021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44600"/>
            <a:ext cx="5961063" cy="3354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98" tIns="45799" rIns="91598" bIns="45799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2" y="4783811"/>
            <a:ext cx="5408619" cy="3917463"/>
          </a:xfrm>
          <a:prstGeom prst="rect">
            <a:avLst/>
          </a:prstGeom>
        </p:spPr>
        <p:txBody>
          <a:bodyPr vert="horz" lIns="91598" tIns="45799" rIns="91598" bIns="45799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183"/>
            <a:ext cx="2931032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8574" y="9443183"/>
            <a:ext cx="2931031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B06335-2488-4311-A2C2-D5481FB1735C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25489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9381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танні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11" name="TextBox 13"/>
          <p:cNvSpPr txBox="1"/>
          <p:nvPr userDrawn="1"/>
        </p:nvSpPr>
        <p:spPr>
          <a:xfrm>
            <a:off x="314325" y="4924425"/>
            <a:ext cx="1571625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>
                <a:latin typeface="+mn-lt"/>
              </a:rPr>
              <a:t>Контакти: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762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31" name="Объект 28"/>
          <p:cNvSpPr>
            <a:spLocks noGrp="1"/>
          </p:cNvSpPr>
          <p:nvPr>
            <p:ph sz="quarter" idx="14"/>
          </p:nvPr>
        </p:nvSpPr>
        <p:spPr>
          <a:xfrm>
            <a:off x="1356630" y="4953391"/>
            <a:ext cx="5968094" cy="26747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із назво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9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F12FEB0C-E8FA-44DB-9B2F-4C74F771172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600">
              <a:latin typeface="+mn-lt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0"/>
          </p:nvPr>
        </p:nvSpPr>
        <p:spPr>
          <a:xfrm>
            <a:off x="176009" y="220889"/>
            <a:ext cx="11817327" cy="9636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baseline="0"/>
            </a:lvl1pPr>
            <a:lvl2pPr marL="457200" indent="0">
              <a:buNone/>
              <a:defRPr sz="2800" b="1"/>
            </a:lvl2pPr>
            <a:lvl3pPr marL="914400" indent="0">
              <a:buNone/>
              <a:defRPr sz="2800" b="1"/>
            </a:lvl3pPr>
            <a:lvl4pPr marL="1371600" indent="0">
              <a:buNone/>
              <a:defRPr sz="2800" b="1"/>
            </a:lvl4pPr>
            <a:lvl5pPr marL="1828800" indent="0">
              <a:buNone/>
              <a:defRPr sz="2800" b="1"/>
            </a:lvl5pPr>
          </a:lstStyle>
          <a:p>
            <a:pPr lvl="0"/>
            <a:r>
              <a:rPr lang="en-US" dirty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без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7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A9B5A1AC-34E8-4F2D-AD50-48BB8D9C644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sz="1600">
              <a:latin typeface="+mn-lt"/>
            </a:endParaRPr>
          </a:p>
        </p:txBody>
      </p:sp>
      <p:sp>
        <p:nvSpPr>
          <p:cNvPr id="9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2346098"/>
            <a:ext cx="6174921" cy="2165803"/>
          </a:xfrm>
          <a:prstGeom prst="rect">
            <a:avLst/>
          </a:prstGeom>
        </p:spPr>
        <p:txBody>
          <a:bodyPr anchor="ctr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 зі з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6"/>
          <p:cNvCxnSpPr/>
          <p:nvPr userDrawn="1"/>
        </p:nvCxnSpPr>
        <p:spPr>
          <a:xfrm flipV="1">
            <a:off x="417513" y="1006475"/>
            <a:ext cx="6024562" cy="15875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434171"/>
            <a:ext cx="5977345" cy="571669"/>
          </a:xfrm>
          <a:prstGeom prst="rect">
            <a:avLst/>
          </a:prstGeom>
        </p:spPr>
        <p:txBody>
          <a:bodyPr anchor="b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32014" y="1172037"/>
            <a:ext cx="5977345" cy="5424706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baseline="0"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Образец текста</a:t>
            </a:r>
          </a:p>
          <a:p>
            <a:pPr lvl="1"/>
            <a:r>
              <a:rPr lang="en-US" dirty="0"/>
              <a:t>Второй уровень</a:t>
            </a:r>
          </a:p>
          <a:p>
            <a:pPr lvl="2"/>
            <a:r>
              <a:rPr lang="en-US" dirty="0"/>
              <a:t>Третий уровень</a:t>
            </a:r>
          </a:p>
          <a:p>
            <a:pPr lvl="3"/>
            <a:r>
              <a:rPr lang="en-US" dirty="0"/>
              <a:t>Четвертый уровень</a:t>
            </a:r>
          </a:p>
          <a:p>
            <a:pPr lvl="4"/>
            <a:r>
              <a:rPr lang="en-US" dirty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.nmu.org.u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.nmu.org.ua/blocks/nmudekanat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96213" y="496888"/>
            <a:ext cx="3465512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Объект 14"/>
          <p:cNvSpPr txBox="1">
            <a:spLocks/>
          </p:cNvSpPr>
          <p:nvPr/>
        </p:nvSpPr>
        <p:spPr bwMode="auto">
          <a:xfrm>
            <a:off x="314325" y="285750"/>
            <a:ext cx="4464050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endParaRPr lang="ru-RU" dirty="0"/>
          </a:p>
        </p:txBody>
      </p:sp>
      <p:sp>
        <p:nvSpPr>
          <p:cNvPr id="10244" name="Заголовок 13"/>
          <p:cNvSpPr txBox="1">
            <a:spLocks/>
          </p:cNvSpPr>
          <p:nvPr/>
        </p:nvSpPr>
        <p:spPr bwMode="auto">
          <a:xfrm>
            <a:off x="314324" y="2049517"/>
            <a:ext cx="7789152" cy="2159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0000"/>
              </a:lnSpc>
            </a:pPr>
            <a:r>
              <a:rPr lang="uk-UA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 обрати вибіркові дисципліни на сайті Дистанційної освіти через особистий кабінет здобувача </a:t>
            </a:r>
            <a:endParaRPr lang="uk-UA" sz="3200" b="1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О-9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B48654F-128F-435B-958A-899B14C5EEA0}"/>
              </a:ext>
            </a:extLst>
          </p:cNvPr>
          <p:cNvSpPr/>
          <p:nvPr/>
        </p:nvSpPr>
        <p:spPr>
          <a:xfrm>
            <a:off x="423082" y="343271"/>
            <a:ext cx="11579620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	Вибір дисциплін 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Soft skills</a:t>
            </a: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здійснюється аналогічно вибору фахових дисциплін.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D7A24D6-2F1C-403B-ACEA-0353D80D3D1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226920" y="931666"/>
            <a:ext cx="10231655" cy="5496024"/>
          </a:xfrm>
          <a:prstGeom prst="rect">
            <a:avLst/>
          </a:prstGeom>
        </p:spPr>
      </p:pic>
      <p:sp>
        <p:nvSpPr>
          <p:cNvPr id="15" name="Прямоугольник: скругленные углы 25">
            <a:extLst>
              <a:ext uri="{FF2B5EF4-FFF2-40B4-BE49-F238E27FC236}">
                <a16:creationId xmlns:a16="http://schemas.microsoft.com/office/drawing/2014/main" id="{6FCE595D-5749-46CF-9506-880540A8E95E}"/>
              </a:ext>
            </a:extLst>
          </p:cNvPr>
          <p:cNvSpPr/>
          <p:nvPr/>
        </p:nvSpPr>
        <p:spPr>
          <a:xfrm>
            <a:off x="3235312" y="2959644"/>
            <a:ext cx="2597886" cy="324853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136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О-10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329708" y="1891862"/>
            <a:ext cx="11699381" cy="201798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b="0" i="1" dirty="0">
                <a:solidFill>
                  <a:schemeClr val="accent2"/>
                </a:solidFill>
              </a:rPr>
              <a:t>Хай Вам щастить!</a:t>
            </a:r>
          </a:p>
          <a:p>
            <a:endParaRPr lang="uk-UA" b="0" i="1" dirty="0">
              <a:solidFill>
                <a:schemeClr val="accent2"/>
              </a:solidFill>
            </a:endParaRPr>
          </a:p>
          <a:p>
            <a:r>
              <a:rPr lang="uk-UA" b="0" i="1" dirty="0">
                <a:solidFill>
                  <a:schemeClr val="accent2"/>
                </a:solidFill>
              </a:rPr>
              <a:t>Із запитаннями та побажаннями можна звертатися  </a:t>
            </a:r>
          </a:p>
          <a:p>
            <a:r>
              <a:rPr lang="uk-UA" b="0" i="1" dirty="0">
                <a:solidFill>
                  <a:schemeClr val="accent2"/>
                </a:solidFill>
              </a:rPr>
              <a:t>до  Навчально-методичного відділу (кімната 1/88) та  </a:t>
            </a:r>
            <a:br>
              <a:rPr lang="uk-UA" b="0" i="1" dirty="0">
                <a:solidFill>
                  <a:schemeClr val="accent2"/>
                </a:solidFill>
              </a:rPr>
            </a:br>
            <a:r>
              <a:rPr lang="uk-UA" b="0" i="1" dirty="0">
                <a:solidFill>
                  <a:schemeClr val="accent2"/>
                </a:solidFill>
              </a:rPr>
              <a:t> за тел. 3-68.</a:t>
            </a:r>
            <a:endParaRPr lang="ru-RU" b="0" i="1" dirty="0">
              <a:solidFill>
                <a:schemeClr val="accent2"/>
              </a:solidFill>
            </a:endParaRPr>
          </a:p>
          <a:p>
            <a:endParaRPr lang="ru-RU" b="0" i="1" dirty="0">
              <a:solidFill>
                <a:schemeClr val="accent2"/>
              </a:solidFill>
            </a:endParaRPr>
          </a:p>
          <a:p>
            <a:endParaRPr lang="ru-RU" b="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242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О-1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59468" y="404813"/>
            <a:ext cx="11950395" cy="6903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endParaRPr lang="uk-UA" b="0" i="1" dirty="0">
              <a:solidFill>
                <a:schemeClr val="accent2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5CE9C13-64F9-469E-9EE7-BAF06064C729}"/>
              </a:ext>
            </a:extLst>
          </p:cNvPr>
          <p:cNvSpPr/>
          <p:nvPr/>
        </p:nvSpPr>
        <p:spPr>
          <a:xfrm>
            <a:off x="675184" y="1307954"/>
            <a:ext cx="11007299" cy="247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" indent="449580"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визначення вибіркових дисциплін на наступний навчальний семестр (рік) студенту необхідно на сайті Дистанційної освіти (</a:t>
            </a:r>
            <a:r>
              <a:rPr lang="uk-UA" sz="2800" u="sng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</a:t>
            </a:r>
            <a:r>
              <a:rPr lang="en-US" sz="28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s</a:t>
            </a:r>
            <a:r>
              <a:rPr lang="uk-UA" sz="28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://do.nmu.org.ua</a:t>
            </a:r>
            <a:r>
              <a:rPr lang="uk-UA" sz="2800" u="sng" spc="-25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 </a:t>
            </a:r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):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Пройти ідентифікацію з використання облікового запису Office</a:t>
            </a:r>
            <a:r>
              <a:rPr lang="uk-UA" sz="2800" spc="-2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365.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339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О-2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0C2F21-0DBA-48CA-8513-DF64C18DE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404" y="325115"/>
            <a:ext cx="9675191" cy="5047926"/>
          </a:xfrm>
          <a:prstGeom prst="rect">
            <a:avLst/>
          </a:prstGeom>
        </p:spPr>
      </p:pic>
      <p:sp>
        <p:nvSpPr>
          <p:cNvPr id="6" name="Прямоугольник: скругленные углы 23">
            <a:extLst>
              <a:ext uri="{FF2B5EF4-FFF2-40B4-BE49-F238E27FC236}">
                <a16:creationId xmlns:a16="http://schemas.microsoft.com/office/drawing/2014/main" id="{3A84534A-7280-4480-8A06-5E0485FFA8DC}"/>
              </a:ext>
            </a:extLst>
          </p:cNvPr>
          <p:cNvSpPr/>
          <p:nvPr/>
        </p:nvSpPr>
        <p:spPr>
          <a:xfrm>
            <a:off x="9082226" y="934143"/>
            <a:ext cx="1697589" cy="400034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119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О-3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9109A7E-E5EB-4CFA-88F2-F7D7484FDD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198" y="139923"/>
            <a:ext cx="9827604" cy="6578154"/>
          </a:xfrm>
          <a:prstGeom prst="rect">
            <a:avLst/>
          </a:prstGeom>
        </p:spPr>
      </p:pic>
      <p:sp>
        <p:nvSpPr>
          <p:cNvPr id="8" name="Прямоугольник: скругленные углы 22">
            <a:extLst>
              <a:ext uri="{FF2B5EF4-FFF2-40B4-BE49-F238E27FC236}">
                <a16:creationId xmlns:a16="http://schemas.microsoft.com/office/drawing/2014/main" id="{E2AC2745-BC91-4097-A842-CDB2413F6B18}"/>
              </a:ext>
            </a:extLst>
          </p:cNvPr>
          <p:cNvSpPr/>
          <p:nvPr/>
        </p:nvSpPr>
        <p:spPr>
          <a:xfrm>
            <a:off x="4962282" y="2470620"/>
            <a:ext cx="2050800" cy="725638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34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О-4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599090" y="16351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 defTabSz="457200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eriod" startAt="2"/>
            </a:pPr>
            <a:r>
              <a:rPr lang="uk-UA" sz="2400" b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Перейти до пункту меню «Дисципліни вільного вибору</a:t>
            </a:r>
            <a:r>
              <a:rPr lang="ru-RU" sz="2400" b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uk-UA" sz="2400" b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Фахові</a:t>
            </a:r>
            <a:r>
              <a:rPr lang="ru-RU" sz="2400" b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uk-UA" sz="2400" b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 блоку «АІС Деканат НТУ ДП» або за посиланням </a:t>
            </a:r>
            <a:r>
              <a:rPr lang="en-US" sz="2400" b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https://do.nmu.org.ua/blocks/nmudekanat/</a:t>
            </a:r>
            <a:endParaRPr lang="uk-UA" sz="2400" b="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defTabSz="457200" eaLnBrk="1" fontAlgn="auto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ru-RU" sz="2400" b="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99090" y="0"/>
            <a:ext cx="10972800" cy="6326187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50000"/>
              </a:lnSpc>
            </a:pPr>
            <a:endParaRPr lang="uk-UA" sz="28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21D60BA-05CD-47A8-883A-A159704735F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503648" y="935323"/>
            <a:ext cx="9326879" cy="5611527"/>
          </a:xfrm>
          <a:prstGeom prst="rect">
            <a:avLst/>
          </a:prstGeom>
        </p:spPr>
      </p:pic>
      <p:sp>
        <p:nvSpPr>
          <p:cNvPr id="8" name="Прямоугольник: скругленные углы 24">
            <a:extLst>
              <a:ext uri="{FF2B5EF4-FFF2-40B4-BE49-F238E27FC236}">
                <a16:creationId xmlns:a16="http://schemas.microsoft.com/office/drawing/2014/main" id="{FEF62C86-8D11-4B27-843F-CE8A65926E24}"/>
              </a:ext>
            </a:extLst>
          </p:cNvPr>
          <p:cNvSpPr/>
          <p:nvPr/>
        </p:nvSpPr>
        <p:spPr>
          <a:xfrm>
            <a:off x="9148695" y="1349192"/>
            <a:ext cx="1681832" cy="2159134"/>
          </a:xfrm>
          <a:prstGeom prst="roundRect">
            <a:avLst/>
          </a:prstGeom>
          <a:noFill/>
          <a:ln w="571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418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О-5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3736D12-90E5-4EAC-B6E5-6DFBE68071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8362" y="252709"/>
            <a:ext cx="8945823" cy="6193720"/>
          </a:xfrm>
          <a:prstGeom prst="rect">
            <a:avLst/>
          </a:prstGeom>
        </p:spPr>
      </p:pic>
      <p:sp>
        <p:nvSpPr>
          <p:cNvPr id="8" name="Прямоугольник: скругленные углы 25">
            <a:extLst>
              <a:ext uri="{FF2B5EF4-FFF2-40B4-BE49-F238E27FC236}">
                <a16:creationId xmlns:a16="http://schemas.microsoft.com/office/drawing/2014/main" id="{A5277EA7-1D95-4284-A670-FE3FEF2B4824}"/>
              </a:ext>
            </a:extLst>
          </p:cNvPr>
          <p:cNvSpPr/>
          <p:nvPr/>
        </p:nvSpPr>
        <p:spPr>
          <a:xfrm>
            <a:off x="3212133" y="2275372"/>
            <a:ext cx="2273835" cy="1153628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154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О-6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6AA70F2-0D3A-4C41-8311-7792A170AA5D}"/>
              </a:ext>
            </a:extLst>
          </p:cNvPr>
          <p:cNvSpPr/>
          <p:nvPr/>
        </p:nvSpPr>
        <p:spPr>
          <a:xfrm>
            <a:off x="573206" y="1"/>
            <a:ext cx="11218459" cy="8651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3.Ознайомитись з переліком дисциплін та здійснити вибір в обсязі вказаних кредитів.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866C6DF-9204-4D78-ABCF-8013AAFC4346}"/>
              </a:ext>
            </a:extLst>
          </p:cNvPr>
          <p:cNvPicPr/>
          <p:nvPr/>
        </p:nvPicPr>
        <p:blipFill rotWithShape="1">
          <a:blip r:embed="rId3"/>
          <a:srcRect b="1544"/>
          <a:stretch/>
        </p:blipFill>
        <p:spPr bwMode="auto">
          <a:xfrm>
            <a:off x="922421" y="793584"/>
            <a:ext cx="10347157" cy="553098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Прямоугольник: скругленные углы 27">
            <a:extLst>
              <a:ext uri="{FF2B5EF4-FFF2-40B4-BE49-F238E27FC236}">
                <a16:creationId xmlns:a16="http://schemas.microsoft.com/office/drawing/2014/main" id="{DB2840E4-B7C2-43FA-83FE-E82534C146AD}"/>
              </a:ext>
            </a:extLst>
          </p:cNvPr>
          <p:cNvSpPr/>
          <p:nvPr/>
        </p:nvSpPr>
        <p:spPr>
          <a:xfrm>
            <a:off x="4861673" y="4177795"/>
            <a:ext cx="4290662" cy="301624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" name="Прямоугольник: скругленные углы 28">
            <a:extLst>
              <a:ext uri="{FF2B5EF4-FFF2-40B4-BE49-F238E27FC236}">
                <a16:creationId xmlns:a16="http://schemas.microsoft.com/office/drawing/2014/main" id="{95B1844D-6E28-452B-941C-DA749A4837B4}"/>
              </a:ext>
            </a:extLst>
          </p:cNvPr>
          <p:cNvSpPr/>
          <p:nvPr/>
        </p:nvSpPr>
        <p:spPr>
          <a:xfrm>
            <a:off x="10171022" y="5410259"/>
            <a:ext cx="795370" cy="378978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546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О-7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B634D3C-ED9F-42E3-B20E-F56ADCEA4D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5356" y="182598"/>
            <a:ext cx="9681287" cy="6492803"/>
          </a:xfrm>
          <a:prstGeom prst="rect">
            <a:avLst/>
          </a:prstGeom>
        </p:spPr>
      </p:pic>
      <p:sp>
        <p:nvSpPr>
          <p:cNvPr id="9" name="Прямоугольник: скругленные углы 29">
            <a:extLst>
              <a:ext uri="{FF2B5EF4-FFF2-40B4-BE49-F238E27FC236}">
                <a16:creationId xmlns:a16="http://schemas.microsoft.com/office/drawing/2014/main" id="{6FF762E9-0483-43F6-AACF-465152470FFD}"/>
              </a:ext>
            </a:extLst>
          </p:cNvPr>
          <p:cNvSpPr/>
          <p:nvPr/>
        </p:nvSpPr>
        <p:spPr>
          <a:xfrm>
            <a:off x="4949229" y="4437740"/>
            <a:ext cx="4044214" cy="491975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992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О-8</a:t>
            </a:r>
            <a:endParaRPr lang="uk-UA" b="1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21E3E05-27CB-41D0-A2A0-95D9CCDFAB80}"/>
              </a:ext>
            </a:extLst>
          </p:cNvPr>
          <p:cNvSpPr/>
          <p:nvPr/>
        </p:nvSpPr>
        <p:spPr>
          <a:xfrm>
            <a:off x="900752" y="247018"/>
            <a:ext cx="10851694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	У випадку необхідності зміни – видалити раніш обрані та додати нові.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BE1B60F-0BD0-4830-B17E-1EBFB46A7B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386" y="679060"/>
            <a:ext cx="9973920" cy="5931922"/>
          </a:xfrm>
          <a:prstGeom prst="rect">
            <a:avLst/>
          </a:prstGeom>
        </p:spPr>
      </p:pic>
      <p:sp>
        <p:nvSpPr>
          <p:cNvPr id="10" name="Прямоугольник: скругленные углы 30">
            <a:extLst>
              <a:ext uri="{FF2B5EF4-FFF2-40B4-BE49-F238E27FC236}">
                <a16:creationId xmlns:a16="http://schemas.microsoft.com/office/drawing/2014/main" id="{BB9BAD83-A5F8-42BF-A278-2804355FFD98}"/>
              </a:ext>
            </a:extLst>
          </p:cNvPr>
          <p:cNvSpPr/>
          <p:nvPr/>
        </p:nvSpPr>
        <p:spPr>
          <a:xfrm>
            <a:off x="9923700" y="3174273"/>
            <a:ext cx="674720" cy="273101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8688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DNU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35F8E"/>
      </a:accent2>
      <a:accent3>
        <a:srgbClr val="70AD47"/>
      </a:accent3>
      <a:accent4>
        <a:srgbClr val="093864"/>
      </a:accent4>
      <a:accent5>
        <a:srgbClr val="ED7D31"/>
      </a:accent5>
      <a:accent6>
        <a:srgbClr val="FFC000"/>
      </a:accent6>
      <a:hlink>
        <a:srgbClr val="5B9BD5"/>
      </a:hlink>
      <a:folHlink>
        <a:srgbClr val="70AD47"/>
      </a:folHlink>
    </a:clrScheme>
    <a:fontScheme name="DNUT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NUT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C00000"/>
    </a:accent1>
    <a:accent2>
      <a:srgbClr val="035F8E"/>
    </a:accent2>
    <a:accent3>
      <a:srgbClr val="70AD47"/>
    </a:accent3>
    <a:accent4>
      <a:srgbClr val="093864"/>
    </a:accent4>
    <a:accent5>
      <a:srgbClr val="ED7D31"/>
    </a:accent5>
    <a:accent6>
      <a:srgbClr val="FFC000"/>
    </a:accent6>
    <a:hlink>
      <a:srgbClr val="5B9BD5"/>
    </a:hlink>
    <a:folHlink>
      <a:srgbClr val="70AD4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2846</TotalTime>
  <Words>269</Words>
  <Application>Microsoft Office PowerPoint</Application>
  <PresentationFormat>Широкоэкранный</PresentationFormat>
  <Paragraphs>49</Paragraphs>
  <Slides>11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Заболотна Юлія Олександрівна</cp:lastModifiedBy>
  <cp:revision>392</cp:revision>
  <cp:lastPrinted>2018-11-26T14:04:37Z</cp:lastPrinted>
  <dcterms:created xsi:type="dcterms:W3CDTF">2018-01-06T22:34:48Z</dcterms:created>
  <dcterms:modified xsi:type="dcterms:W3CDTF">2021-02-04T17:19:14Z</dcterms:modified>
</cp:coreProperties>
</file>